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3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MENINGOCOCCAL MENINGITIS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 of Community medicine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 result for meningococcal meningitis- prevention &amp; control of carriers"/>
          <p:cNvPicPr>
            <a:picLocks noChangeAspect="1" noChangeArrowheads="1"/>
          </p:cNvPicPr>
          <p:nvPr/>
        </p:nvPicPr>
        <p:blipFill>
          <a:blip r:embed="rId2"/>
          <a:srcRect b="5303"/>
          <a:stretch>
            <a:fillRect/>
          </a:stretch>
        </p:blipFill>
        <p:spPr bwMode="auto">
          <a:xfrm>
            <a:off x="0" y="-1"/>
            <a:ext cx="9110113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 result for meningococcal meningitis- prevention &amp; control of contacts"/>
          <p:cNvPicPr>
            <a:picLocks noChangeAspect="1" noChangeArrowheads="1"/>
          </p:cNvPicPr>
          <p:nvPr/>
        </p:nvPicPr>
        <p:blipFill>
          <a:blip r:embed="rId2"/>
          <a:srcRect b="5556"/>
          <a:stretch>
            <a:fillRect/>
          </a:stretch>
        </p:blipFill>
        <p:spPr bwMode="auto">
          <a:xfrm>
            <a:off x="1" y="0"/>
            <a:ext cx="913445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mage result for meningococcal meningitis- prevention &amp; control - mass prophylaxis"/>
          <p:cNvPicPr>
            <a:picLocks noChangeAspect="1" noChangeArrowheads="1"/>
          </p:cNvPicPr>
          <p:nvPr/>
        </p:nvPicPr>
        <p:blipFill>
          <a:blip r:embed="rId2"/>
          <a:srcRect b="6671"/>
          <a:stretch>
            <a:fillRect/>
          </a:stretch>
        </p:blipFill>
        <p:spPr bwMode="auto">
          <a:xfrm>
            <a:off x="14200" y="3971"/>
            <a:ext cx="9129164" cy="6854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age result for meningococcal meningitis problem statement"/>
          <p:cNvPicPr>
            <a:picLocks noChangeAspect="1" noChangeArrowheads="1"/>
          </p:cNvPicPr>
          <p:nvPr/>
        </p:nvPicPr>
        <p:blipFill>
          <a:blip r:embed="rId2"/>
          <a:srcRect b="5544"/>
          <a:stretch>
            <a:fillRect/>
          </a:stretch>
        </p:blipFill>
        <p:spPr bwMode="auto">
          <a:xfrm>
            <a:off x="1" y="-14780"/>
            <a:ext cx="9193316" cy="6872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meningococcal meningitis problem statement"/>
          <p:cNvPicPr>
            <a:picLocks noChangeAspect="1" noChangeArrowheads="1"/>
          </p:cNvPicPr>
          <p:nvPr/>
        </p:nvPicPr>
        <p:blipFill>
          <a:blip r:embed="rId2"/>
          <a:srcRect b="5833"/>
          <a:stretch>
            <a:fillRect/>
          </a:stretch>
        </p:blipFill>
        <p:spPr bwMode="auto">
          <a:xfrm>
            <a:off x="-11731" y="3971"/>
            <a:ext cx="9155731" cy="6854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Image result for meningococcal meningitis ag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2" name="Picture 4" descr="Image result for meningococcal meningitis ag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meningococcal meningitis- period of communicabil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meningococcal meningitis- environmental factors"/>
          <p:cNvPicPr>
            <a:picLocks noChangeAspect="1" noChangeArrowheads="1"/>
          </p:cNvPicPr>
          <p:nvPr/>
        </p:nvPicPr>
        <p:blipFill>
          <a:blip r:embed="rId2"/>
          <a:srcRect b="5288"/>
          <a:stretch>
            <a:fillRect/>
          </a:stretch>
        </p:blipFill>
        <p:spPr bwMode="auto">
          <a:xfrm>
            <a:off x="1" y="-15497"/>
            <a:ext cx="9130436" cy="6873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meningococcal meningitis- environmental factors"/>
          <p:cNvPicPr>
            <a:picLocks noChangeAspect="1" noChangeArrowheads="1"/>
          </p:cNvPicPr>
          <p:nvPr/>
        </p:nvPicPr>
        <p:blipFill>
          <a:blip r:embed="rId2"/>
          <a:srcRect t="80996"/>
          <a:stretch>
            <a:fillRect/>
          </a:stretch>
        </p:blipFill>
        <p:spPr bwMode="auto">
          <a:xfrm>
            <a:off x="0" y="1066800"/>
            <a:ext cx="8991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meningococcal meningitis- clinical featu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4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 result for meningococcal meningitis- prevention &amp; control of cases"/>
          <p:cNvPicPr>
            <a:picLocks noChangeAspect="1" noChangeArrowheads="1"/>
          </p:cNvPicPr>
          <p:nvPr/>
        </p:nvPicPr>
        <p:blipFill>
          <a:blip r:embed="rId2"/>
          <a:srcRect b="5528"/>
          <a:stretch>
            <a:fillRect/>
          </a:stretch>
        </p:blipFill>
        <p:spPr bwMode="auto">
          <a:xfrm>
            <a:off x="13563" y="-34009"/>
            <a:ext cx="9130437" cy="6892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MENINGOCOCCAL MENINGITIS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MENINGOCOCCAL MENINGITIS</dc:title>
  <dc:creator>Windows</dc:creator>
  <cp:lastModifiedBy>Dept. Of CM</cp:lastModifiedBy>
  <cp:revision>19</cp:revision>
  <dcterms:created xsi:type="dcterms:W3CDTF">2006-08-16T00:00:00Z</dcterms:created>
  <dcterms:modified xsi:type="dcterms:W3CDTF">2020-10-29T09:15:49Z</dcterms:modified>
</cp:coreProperties>
</file>